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8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69CD8A-B5AD-4001-93AE-00F4221E2B01}" type="datetimeFigureOut">
              <a:rPr lang="en-CA" smtClean="0"/>
              <a:t>2023-09-11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9F4FBE-1BFB-4518-B2DF-CE9311B33D8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76171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gf0c7e099ec_2_2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10" name="Google Shape;310;gf0c7e099ec_2_2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 Slide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oogle Shape;68;p14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69" name="Google Shape;69;p14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70" name="Google Shape;70;p14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71" name="Google Shape;71;p14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411"/>
              </a:schemeClr>
            </a:solidFill>
            <a:ln>
              <a:noFill/>
            </a:ln>
          </p:spPr>
        </p:sp>
        <p:sp>
          <p:nvSpPr>
            <p:cNvPr id="72" name="Google Shape;72;p14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73" name="Google Shape;73;p14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1372"/>
              </a:schemeClr>
            </a:solidFill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endParaRPr sz="14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4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411"/>
              </a:srgbClr>
            </a:solidFill>
            <a:ln>
              <a:noFill/>
            </a:ln>
          </p:spPr>
        </p:sp>
        <p:sp>
          <p:nvSpPr>
            <p:cNvPr id="75" name="Google Shape;75;p14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411"/>
              </a:srgbClr>
            </a:solidFill>
            <a:ln>
              <a:noFill/>
            </a:ln>
          </p:spPr>
        </p:sp>
        <p:sp>
          <p:nvSpPr>
            <p:cNvPr id="76" name="Google Shape;76;p14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313"/>
              </a:schemeClr>
            </a:solidFill>
            <a:ln>
              <a:noFill/>
            </a:ln>
          </p:spPr>
        </p:sp>
        <p:sp>
          <p:nvSpPr>
            <p:cNvPr id="77" name="Google Shape;77;p14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endParaRPr sz="14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" name="Google Shape;78;p14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4313"/>
              </a:schemeClr>
            </a:solidFill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endParaRPr sz="14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9" name="Google Shape;79;p14"/>
          <p:cNvSpPr txBox="1">
            <a:spLocks noGrp="1"/>
          </p:cNvSpPr>
          <p:nvPr>
            <p:ph type="ctrTitle"/>
          </p:nvPr>
        </p:nvSpPr>
        <p:spPr>
          <a:xfrm>
            <a:off x="1507067" y="2404534"/>
            <a:ext cx="7766936" cy="16463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100"/>
              <a:buFont typeface="Trebuchet MS"/>
              <a:buNone/>
              <a:defRPr sz="5467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4"/>
          <p:cNvSpPr txBox="1"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None/>
              <a:defRPr>
                <a:solidFill>
                  <a:srgbClr val="7F7F7F"/>
                </a:solidFill>
              </a:defRPr>
            </a:lvl1pPr>
            <a:lvl2pPr lvl="1" algn="ctr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0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8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81" name="Google Shape;81;p14"/>
          <p:cNvSpPr txBox="1">
            <a:spLocks noGrp="1"/>
          </p:cNvSpPr>
          <p:nvPr>
            <p:ph type="dt" idx="10"/>
          </p:nvPr>
        </p:nvSpPr>
        <p:spPr>
          <a:xfrm>
            <a:off x="7205133" y="6041363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4"/>
          <p:cNvSpPr txBox="1">
            <a:spLocks noGrp="1"/>
          </p:cNvSpPr>
          <p:nvPr>
            <p:ph type="ftr" idx="11"/>
          </p:nvPr>
        </p:nvSpPr>
        <p:spPr>
          <a:xfrm>
            <a:off x="677334" y="6041363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4"/>
          <p:cNvSpPr txBox="1">
            <a:spLocks noGrp="1"/>
          </p:cNvSpPr>
          <p:nvPr>
            <p:ph type="sldNum" idx="12"/>
          </p:nvPr>
        </p:nvSpPr>
        <p:spPr>
          <a:xfrm>
            <a:off x="8590663" y="6041363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509465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aption">
  <p:cSld name="Title and Caption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3"/>
          <p:cNvSpPr txBox="1"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300"/>
              <a:buFont typeface="Trebuchet MS"/>
              <a:buNone/>
              <a:defRPr sz="4400" b="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23"/>
          <p:cNvSpPr txBox="1">
            <a:spLocks noGrp="1"/>
          </p:cNvSpPr>
          <p:nvPr>
            <p:ph type="body" idx="1"/>
          </p:nvPr>
        </p:nvSpPr>
        <p:spPr>
          <a:xfrm>
            <a:off x="677335" y="4470401"/>
            <a:ext cx="8596668" cy="1570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609585" lvl="0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None/>
              <a:defRPr sz="1867">
                <a:solidFill>
                  <a:srgbClr val="3F3F3F"/>
                </a:solidFill>
              </a:defRPr>
            </a:lvl1pPr>
            <a:lvl2pPr marL="1219170" lvl="1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None/>
              <a:defRPr sz="1867">
                <a:solidFill>
                  <a:srgbClr val="888888"/>
                </a:solidFill>
              </a:defRPr>
            </a:lvl2pPr>
            <a:lvl3pPr marL="1828754" lvl="2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000"/>
              <a:buNone/>
              <a:defRPr sz="1600">
                <a:solidFill>
                  <a:srgbClr val="888888"/>
                </a:solidFill>
              </a:defRPr>
            </a:lvl3pPr>
            <a:lvl4pPr marL="2438339" lvl="3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800"/>
              <a:buNone/>
              <a:defRPr sz="1467">
                <a:solidFill>
                  <a:srgbClr val="888888"/>
                </a:solidFill>
              </a:defRPr>
            </a:lvl4pPr>
            <a:lvl5pPr marL="3047924" lvl="4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800"/>
              <a:buNone/>
              <a:defRPr sz="1467">
                <a:solidFill>
                  <a:srgbClr val="888888"/>
                </a:solidFill>
              </a:defRPr>
            </a:lvl5pPr>
            <a:lvl6pPr marL="3657509" lvl="5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800"/>
              <a:buNone/>
              <a:defRPr sz="1467">
                <a:solidFill>
                  <a:srgbClr val="888888"/>
                </a:solidFill>
              </a:defRPr>
            </a:lvl6pPr>
            <a:lvl7pPr marL="4267093" lvl="6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800"/>
              <a:buNone/>
              <a:defRPr sz="1467">
                <a:solidFill>
                  <a:srgbClr val="888888"/>
                </a:solidFill>
              </a:defRPr>
            </a:lvl7pPr>
            <a:lvl8pPr marL="4876678" lvl="7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800"/>
              <a:buNone/>
              <a:defRPr sz="1467">
                <a:solidFill>
                  <a:srgbClr val="888888"/>
                </a:solidFill>
              </a:defRPr>
            </a:lvl8pPr>
            <a:lvl9pPr marL="5486263" lvl="8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800"/>
              <a:buNone/>
              <a:defRPr sz="1467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38" name="Google Shape;138;p23"/>
          <p:cNvSpPr txBox="1">
            <a:spLocks noGrp="1"/>
          </p:cNvSpPr>
          <p:nvPr>
            <p:ph type="dt" idx="10"/>
          </p:nvPr>
        </p:nvSpPr>
        <p:spPr>
          <a:xfrm>
            <a:off x="7205133" y="6041363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23"/>
          <p:cNvSpPr txBox="1">
            <a:spLocks noGrp="1"/>
          </p:cNvSpPr>
          <p:nvPr>
            <p:ph type="ftr" idx="11"/>
          </p:nvPr>
        </p:nvSpPr>
        <p:spPr>
          <a:xfrm>
            <a:off x="677334" y="6041363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23"/>
          <p:cNvSpPr txBox="1">
            <a:spLocks noGrp="1"/>
          </p:cNvSpPr>
          <p:nvPr>
            <p:ph type="sldNum" idx="12"/>
          </p:nvPr>
        </p:nvSpPr>
        <p:spPr>
          <a:xfrm>
            <a:off x="8590663" y="6041363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82452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with Caption">
  <p:cSld name="Quote with Caption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4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5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300"/>
              <a:buFont typeface="Trebuchet MS"/>
              <a:buNone/>
              <a:defRPr sz="4400" b="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24"/>
          <p:cNvSpPr txBox="1">
            <a:spLocks noGrp="1"/>
          </p:cNvSpPr>
          <p:nvPr>
            <p:ph type="body" idx="1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609585" lvl="0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00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marL="1219170" lvl="1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000"/>
              <a:buFont typeface="Trebuchet MS"/>
              <a:buNone/>
              <a:defRPr/>
            </a:lvl2pPr>
            <a:lvl3pPr marL="1828754" lvl="2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800"/>
              <a:buFont typeface="Trebuchet MS"/>
              <a:buNone/>
              <a:defRPr/>
            </a:lvl3pPr>
            <a:lvl4pPr marL="2438339" lvl="3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700"/>
              <a:buFont typeface="Trebuchet MS"/>
              <a:buNone/>
              <a:defRPr/>
            </a:lvl4pPr>
            <a:lvl5pPr marL="3047924" lvl="4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700"/>
              <a:buFont typeface="Trebuchet MS"/>
              <a:buNone/>
              <a:defRPr/>
            </a:lvl5pPr>
            <a:lvl6pPr marL="3657509" lvl="5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6pPr>
            <a:lvl7pPr marL="4267093" lvl="6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7pPr>
            <a:lvl8pPr marL="4876678" lvl="7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8pPr>
            <a:lvl9pPr marL="5486263" lvl="8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>
            <a:endParaRPr/>
          </a:p>
        </p:txBody>
      </p:sp>
      <p:sp>
        <p:nvSpPr>
          <p:cNvPr id="144" name="Google Shape;144;p24"/>
          <p:cNvSpPr txBox="1">
            <a:spLocks noGrp="1"/>
          </p:cNvSpPr>
          <p:nvPr>
            <p:ph type="body" idx="2"/>
          </p:nvPr>
        </p:nvSpPr>
        <p:spPr>
          <a:xfrm>
            <a:off x="677335" y="4470401"/>
            <a:ext cx="8596668" cy="1570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609585" lvl="0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None/>
              <a:defRPr sz="1867">
                <a:solidFill>
                  <a:srgbClr val="3F3F3F"/>
                </a:solidFill>
              </a:defRPr>
            </a:lvl1pPr>
            <a:lvl2pPr marL="1219170" lvl="1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None/>
              <a:defRPr sz="1867">
                <a:solidFill>
                  <a:srgbClr val="888888"/>
                </a:solidFill>
              </a:defRPr>
            </a:lvl2pPr>
            <a:lvl3pPr marL="1828754" lvl="2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000"/>
              <a:buNone/>
              <a:defRPr sz="1600">
                <a:solidFill>
                  <a:srgbClr val="888888"/>
                </a:solidFill>
              </a:defRPr>
            </a:lvl3pPr>
            <a:lvl4pPr marL="2438339" lvl="3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800"/>
              <a:buNone/>
              <a:defRPr sz="1467">
                <a:solidFill>
                  <a:srgbClr val="888888"/>
                </a:solidFill>
              </a:defRPr>
            </a:lvl4pPr>
            <a:lvl5pPr marL="3047924" lvl="4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800"/>
              <a:buNone/>
              <a:defRPr sz="1467">
                <a:solidFill>
                  <a:srgbClr val="888888"/>
                </a:solidFill>
              </a:defRPr>
            </a:lvl5pPr>
            <a:lvl6pPr marL="3657509" lvl="5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800"/>
              <a:buNone/>
              <a:defRPr sz="1467">
                <a:solidFill>
                  <a:srgbClr val="888888"/>
                </a:solidFill>
              </a:defRPr>
            </a:lvl6pPr>
            <a:lvl7pPr marL="4267093" lvl="6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800"/>
              <a:buNone/>
              <a:defRPr sz="1467">
                <a:solidFill>
                  <a:srgbClr val="888888"/>
                </a:solidFill>
              </a:defRPr>
            </a:lvl7pPr>
            <a:lvl8pPr marL="4876678" lvl="7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800"/>
              <a:buNone/>
              <a:defRPr sz="1467">
                <a:solidFill>
                  <a:srgbClr val="888888"/>
                </a:solidFill>
              </a:defRPr>
            </a:lvl8pPr>
            <a:lvl9pPr marL="5486263" lvl="8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800"/>
              <a:buNone/>
              <a:defRPr sz="1467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5" name="Google Shape;145;p24"/>
          <p:cNvSpPr txBox="1">
            <a:spLocks noGrp="1"/>
          </p:cNvSpPr>
          <p:nvPr>
            <p:ph type="dt" idx="10"/>
          </p:nvPr>
        </p:nvSpPr>
        <p:spPr>
          <a:xfrm>
            <a:off x="7205133" y="6041363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24"/>
          <p:cNvSpPr txBox="1">
            <a:spLocks noGrp="1"/>
          </p:cNvSpPr>
          <p:nvPr>
            <p:ph type="ftr" idx="11"/>
          </p:nvPr>
        </p:nvSpPr>
        <p:spPr>
          <a:xfrm>
            <a:off x="677334" y="6041363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24"/>
          <p:cNvSpPr txBox="1">
            <a:spLocks noGrp="1"/>
          </p:cNvSpPr>
          <p:nvPr>
            <p:ph type="sldNum" idx="12"/>
          </p:nvPr>
        </p:nvSpPr>
        <p:spPr>
          <a:xfrm>
            <a:off x="8590663" y="6041363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148" name="Google Shape;148;p24"/>
          <p:cNvSpPr txBox="1"/>
          <p:nvPr/>
        </p:nvSpPr>
        <p:spPr>
          <a:xfrm>
            <a:off x="541871" y="790377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" sz="8000" b="0" i="0" u="none" strike="noStrike" cap="non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sz="14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" sz="8000" b="0" i="0" u="none" strike="noStrike" cap="non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867" b="0" i="0" u="none" strike="noStrike" cap="non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371592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e Card">
  <p:cSld name="Name Card"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5"/>
          <p:cNvSpPr txBox="1">
            <a:spLocks noGrp="1"/>
          </p:cNvSpPr>
          <p:nvPr>
            <p:ph type="title"/>
          </p:nvPr>
        </p:nvSpPr>
        <p:spPr>
          <a:xfrm>
            <a:off x="677335" y="1931989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300"/>
              <a:buFont typeface="Trebuchet MS"/>
              <a:buNone/>
              <a:defRPr sz="4400" b="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25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609585" lvl="0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None/>
              <a:defRPr sz="1867">
                <a:solidFill>
                  <a:srgbClr val="3F3F3F"/>
                </a:solidFill>
              </a:defRPr>
            </a:lvl1pPr>
            <a:lvl2pPr marL="1219170" lvl="1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None/>
              <a:defRPr sz="1867">
                <a:solidFill>
                  <a:srgbClr val="888888"/>
                </a:solidFill>
              </a:defRPr>
            </a:lvl2pPr>
            <a:lvl3pPr marL="1828754" lvl="2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000"/>
              <a:buNone/>
              <a:defRPr sz="1600">
                <a:solidFill>
                  <a:srgbClr val="888888"/>
                </a:solidFill>
              </a:defRPr>
            </a:lvl3pPr>
            <a:lvl4pPr marL="2438339" lvl="3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800"/>
              <a:buNone/>
              <a:defRPr sz="1467">
                <a:solidFill>
                  <a:srgbClr val="888888"/>
                </a:solidFill>
              </a:defRPr>
            </a:lvl4pPr>
            <a:lvl5pPr marL="3047924" lvl="4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800"/>
              <a:buNone/>
              <a:defRPr sz="1467">
                <a:solidFill>
                  <a:srgbClr val="888888"/>
                </a:solidFill>
              </a:defRPr>
            </a:lvl5pPr>
            <a:lvl6pPr marL="3657509" lvl="5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800"/>
              <a:buNone/>
              <a:defRPr sz="1467">
                <a:solidFill>
                  <a:srgbClr val="888888"/>
                </a:solidFill>
              </a:defRPr>
            </a:lvl6pPr>
            <a:lvl7pPr marL="4267093" lvl="6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800"/>
              <a:buNone/>
              <a:defRPr sz="1467">
                <a:solidFill>
                  <a:srgbClr val="888888"/>
                </a:solidFill>
              </a:defRPr>
            </a:lvl7pPr>
            <a:lvl8pPr marL="4876678" lvl="7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800"/>
              <a:buNone/>
              <a:defRPr sz="1467">
                <a:solidFill>
                  <a:srgbClr val="888888"/>
                </a:solidFill>
              </a:defRPr>
            </a:lvl8pPr>
            <a:lvl9pPr marL="5486263" lvl="8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800"/>
              <a:buNone/>
              <a:defRPr sz="1467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53" name="Google Shape;153;p25"/>
          <p:cNvSpPr txBox="1">
            <a:spLocks noGrp="1"/>
          </p:cNvSpPr>
          <p:nvPr>
            <p:ph type="dt" idx="10"/>
          </p:nvPr>
        </p:nvSpPr>
        <p:spPr>
          <a:xfrm>
            <a:off x="7205133" y="6041363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25"/>
          <p:cNvSpPr txBox="1">
            <a:spLocks noGrp="1"/>
          </p:cNvSpPr>
          <p:nvPr>
            <p:ph type="ftr" idx="11"/>
          </p:nvPr>
        </p:nvSpPr>
        <p:spPr>
          <a:xfrm>
            <a:off x="677334" y="6041363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25"/>
          <p:cNvSpPr txBox="1">
            <a:spLocks noGrp="1"/>
          </p:cNvSpPr>
          <p:nvPr>
            <p:ph type="sldNum" idx="12"/>
          </p:nvPr>
        </p:nvSpPr>
        <p:spPr>
          <a:xfrm>
            <a:off x="8590663" y="6041363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2897324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Name Card">
  <p:cSld name="Quote Name Card"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6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5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300"/>
              <a:buFont typeface="Trebuchet MS"/>
              <a:buNone/>
              <a:defRPr sz="4400" b="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26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L="609585" lvl="0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40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marL="1219170" lvl="1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000"/>
              <a:buFont typeface="Trebuchet MS"/>
              <a:buNone/>
              <a:defRPr/>
            </a:lvl2pPr>
            <a:lvl3pPr marL="1828754" lvl="2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800"/>
              <a:buFont typeface="Trebuchet MS"/>
              <a:buNone/>
              <a:defRPr/>
            </a:lvl3pPr>
            <a:lvl4pPr marL="2438339" lvl="3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700"/>
              <a:buFont typeface="Trebuchet MS"/>
              <a:buNone/>
              <a:defRPr/>
            </a:lvl4pPr>
            <a:lvl5pPr marL="3047924" lvl="4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700"/>
              <a:buFont typeface="Trebuchet MS"/>
              <a:buNone/>
              <a:defRPr/>
            </a:lvl5pPr>
            <a:lvl6pPr marL="3657509" lvl="5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6pPr>
            <a:lvl7pPr marL="4267093" lvl="6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7pPr>
            <a:lvl8pPr marL="4876678" lvl="7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8pPr>
            <a:lvl9pPr marL="5486263" lvl="8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>
            <a:endParaRPr/>
          </a:p>
        </p:txBody>
      </p:sp>
      <p:sp>
        <p:nvSpPr>
          <p:cNvPr id="159" name="Google Shape;159;p26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609585" lvl="0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None/>
              <a:defRPr sz="1867">
                <a:solidFill>
                  <a:srgbClr val="7F7F7F"/>
                </a:solidFill>
              </a:defRPr>
            </a:lvl1pPr>
            <a:lvl2pPr marL="1219170" lvl="1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None/>
              <a:defRPr sz="1867">
                <a:solidFill>
                  <a:srgbClr val="888888"/>
                </a:solidFill>
              </a:defRPr>
            </a:lvl2pPr>
            <a:lvl3pPr marL="1828754" lvl="2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000"/>
              <a:buNone/>
              <a:defRPr sz="1600">
                <a:solidFill>
                  <a:srgbClr val="888888"/>
                </a:solidFill>
              </a:defRPr>
            </a:lvl3pPr>
            <a:lvl4pPr marL="2438339" lvl="3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800"/>
              <a:buNone/>
              <a:defRPr sz="1467">
                <a:solidFill>
                  <a:srgbClr val="888888"/>
                </a:solidFill>
              </a:defRPr>
            </a:lvl4pPr>
            <a:lvl5pPr marL="3047924" lvl="4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800"/>
              <a:buNone/>
              <a:defRPr sz="1467">
                <a:solidFill>
                  <a:srgbClr val="888888"/>
                </a:solidFill>
              </a:defRPr>
            </a:lvl5pPr>
            <a:lvl6pPr marL="3657509" lvl="5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800"/>
              <a:buNone/>
              <a:defRPr sz="1467">
                <a:solidFill>
                  <a:srgbClr val="888888"/>
                </a:solidFill>
              </a:defRPr>
            </a:lvl6pPr>
            <a:lvl7pPr marL="4267093" lvl="6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800"/>
              <a:buNone/>
              <a:defRPr sz="1467">
                <a:solidFill>
                  <a:srgbClr val="888888"/>
                </a:solidFill>
              </a:defRPr>
            </a:lvl7pPr>
            <a:lvl8pPr marL="4876678" lvl="7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800"/>
              <a:buNone/>
              <a:defRPr sz="1467">
                <a:solidFill>
                  <a:srgbClr val="888888"/>
                </a:solidFill>
              </a:defRPr>
            </a:lvl8pPr>
            <a:lvl9pPr marL="5486263" lvl="8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800"/>
              <a:buNone/>
              <a:defRPr sz="1467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60" name="Google Shape;160;p26"/>
          <p:cNvSpPr txBox="1">
            <a:spLocks noGrp="1"/>
          </p:cNvSpPr>
          <p:nvPr>
            <p:ph type="dt" idx="10"/>
          </p:nvPr>
        </p:nvSpPr>
        <p:spPr>
          <a:xfrm>
            <a:off x="7205133" y="6041363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61" name="Google Shape;161;p26"/>
          <p:cNvSpPr txBox="1">
            <a:spLocks noGrp="1"/>
          </p:cNvSpPr>
          <p:nvPr>
            <p:ph type="ftr" idx="11"/>
          </p:nvPr>
        </p:nvSpPr>
        <p:spPr>
          <a:xfrm>
            <a:off x="677334" y="6041363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62" name="Google Shape;162;p26"/>
          <p:cNvSpPr txBox="1">
            <a:spLocks noGrp="1"/>
          </p:cNvSpPr>
          <p:nvPr>
            <p:ph type="sldNum" idx="12"/>
          </p:nvPr>
        </p:nvSpPr>
        <p:spPr>
          <a:xfrm>
            <a:off x="8590663" y="6041363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163" name="Google Shape;163;p26"/>
          <p:cNvSpPr txBox="1"/>
          <p:nvPr/>
        </p:nvSpPr>
        <p:spPr>
          <a:xfrm>
            <a:off x="541871" y="790377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" sz="8000" b="0" i="0" u="none" strike="noStrike" cap="non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sz="14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26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" sz="8000" b="0" i="0" u="none" strike="noStrike" cap="non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4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238052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ue or False">
  <p:cSld name="True or False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7"/>
          <p:cNvSpPr txBox="1"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300"/>
              <a:buFont typeface="Trebuchet MS"/>
              <a:buNone/>
              <a:defRPr sz="4400" b="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67" name="Google Shape;167;p27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L="609585" lvl="0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40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marL="1219170" lvl="1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000"/>
              <a:buFont typeface="Trebuchet MS"/>
              <a:buNone/>
              <a:defRPr/>
            </a:lvl2pPr>
            <a:lvl3pPr marL="1828754" lvl="2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800"/>
              <a:buFont typeface="Trebuchet MS"/>
              <a:buNone/>
              <a:defRPr/>
            </a:lvl3pPr>
            <a:lvl4pPr marL="2438339" lvl="3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700"/>
              <a:buFont typeface="Trebuchet MS"/>
              <a:buNone/>
              <a:defRPr/>
            </a:lvl4pPr>
            <a:lvl5pPr marL="3047924" lvl="4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700"/>
              <a:buFont typeface="Trebuchet MS"/>
              <a:buNone/>
              <a:defRPr/>
            </a:lvl5pPr>
            <a:lvl6pPr marL="3657509" lvl="5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6pPr>
            <a:lvl7pPr marL="4267093" lvl="6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7pPr>
            <a:lvl8pPr marL="4876678" lvl="7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8pPr>
            <a:lvl9pPr marL="5486263" lvl="8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>
            <a:endParaRPr/>
          </a:p>
        </p:txBody>
      </p:sp>
      <p:sp>
        <p:nvSpPr>
          <p:cNvPr id="168" name="Google Shape;168;p27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609585" lvl="0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None/>
              <a:defRPr sz="1867">
                <a:solidFill>
                  <a:srgbClr val="7F7F7F"/>
                </a:solidFill>
              </a:defRPr>
            </a:lvl1pPr>
            <a:lvl2pPr marL="1219170" lvl="1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None/>
              <a:defRPr sz="1867">
                <a:solidFill>
                  <a:srgbClr val="888888"/>
                </a:solidFill>
              </a:defRPr>
            </a:lvl2pPr>
            <a:lvl3pPr marL="1828754" lvl="2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000"/>
              <a:buNone/>
              <a:defRPr sz="1600">
                <a:solidFill>
                  <a:srgbClr val="888888"/>
                </a:solidFill>
              </a:defRPr>
            </a:lvl3pPr>
            <a:lvl4pPr marL="2438339" lvl="3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800"/>
              <a:buNone/>
              <a:defRPr sz="1467">
                <a:solidFill>
                  <a:srgbClr val="888888"/>
                </a:solidFill>
              </a:defRPr>
            </a:lvl4pPr>
            <a:lvl5pPr marL="3047924" lvl="4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800"/>
              <a:buNone/>
              <a:defRPr sz="1467">
                <a:solidFill>
                  <a:srgbClr val="888888"/>
                </a:solidFill>
              </a:defRPr>
            </a:lvl5pPr>
            <a:lvl6pPr marL="3657509" lvl="5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800"/>
              <a:buNone/>
              <a:defRPr sz="1467">
                <a:solidFill>
                  <a:srgbClr val="888888"/>
                </a:solidFill>
              </a:defRPr>
            </a:lvl6pPr>
            <a:lvl7pPr marL="4267093" lvl="6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800"/>
              <a:buNone/>
              <a:defRPr sz="1467">
                <a:solidFill>
                  <a:srgbClr val="888888"/>
                </a:solidFill>
              </a:defRPr>
            </a:lvl7pPr>
            <a:lvl8pPr marL="4876678" lvl="7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800"/>
              <a:buNone/>
              <a:defRPr sz="1467">
                <a:solidFill>
                  <a:srgbClr val="888888"/>
                </a:solidFill>
              </a:defRPr>
            </a:lvl8pPr>
            <a:lvl9pPr marL="5486263" lvl="8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800"/>
              <a:buNone/>
              <a:defRPr sz="1467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69" name="Google Shape;169;p27"/>
          <p:cNvSpPr txBox="1">
            <a:spLocks noGrp="1"/>
          </p:cNvSpPr>
          <p:nvPr>
            <p:ph type="dt" idx="10"/>
          </p:nvPr>
        </p:nvSpPr>
        <p:spPr>
          <a:xfrm>
            <a:off x="7205133" y="6041363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70" name="Google Shape;170;p27"/>
          <p:cNvSpPr txBox="1">
            <a:spLocks noGrp="1"/>
          </p:cNvSpPr>
          <p:nvPr>
            <p:ph type="ftr" idx="11"/>
          </p:nvPr>
        </p:nvSpPr>
        <p:spPr>
          <a:xfrm>
            <a:off x="677334" y="6041363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71" name="Google Shape;171;p27"/>
          <p:cNvSpPr txBox="1">
            <a:spLocks noGrp="1"/>
          </p:cNvSpPr>
          <p:nvPr>
            <p:ph type="sldNum" idx="12"/>
          </p:nvPr>
        </p:nvSpPr>
        <p:spPr>
          <a:xfrm>
            <a:off x="8590663" y="6041363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943949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8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28"/>
          <p:cNvSpPr txBox="1">
            <a:spLocks noGrp="1"/>
          </p:cNvSpPr>
          <p:nvPr>
            <p:ph type="body" idx="1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609585" lvl="0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1pPr>
            <a:lvl2pPr marL="1219170" lvl="1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2pPr>
            <a:lvl3pPr marL="1828754" lvl="2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3pPr>
            <a:lvl4pPr marL="2438339" lvl="3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4pPr>
            <a:lvl5pPr marL="3047924" lvl="4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5pPr>
            <a:lvl6pPr marL="3657509" lvl="5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6pPr>
            <a:lvl7pPr marL="4267093" lvl="6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7pPr>
            <a:lvl8pPr marL="4876678" lvl="7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8pPr>
            <a:lvl9pPr marL="5486263" lvl="8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>
            <a:endParaRPr/>
          </a:p>
        </p:txBody>
      </p:sp>
      <p:sp>
        <p:nvSpPr>
          <p:cNvPr id="175" name="Google Shape;175;p28"/>
          <p:cNvSpPr txBox="1">
            <a:spLocks noGrp="1"/>
          </p:cNvSpPr>
          <p:nvPr>
            <p:ph type="dt" idx="10"/>
          </p:nvPr>
        </p:nvSpPr>
        <p:spPr>
          <a:xfrm>
            <a:off x="7205133" y="6041363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76" name="Google Shape;176;p28"/>
          <p:cNvSpPr txBox="1">
            <a:spLocks noGrp="1"/>
          </p:cNvSpPr>
          <p:nvPr>
            <p:ph type="ftr" idx="11"/>
          </p:nvPr>
        </p:nvSpPr>
        <p:spPr>
          <a:xfrm>
            <a:off x="677334" y="6041363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77" name="Google Shape;177;p28"/>
          <p:cNvSpPr txBox="1">
            <a:spLocks noGrp="1"/>
          </p:cNvSpPr>
          <p:nvPr>
            <p:ph type="sldNum" idx="12"/>
          </p:nvPr>
        </p:nvSpPr>
        <p:spPr>
          <a:xfrm>
            <a:off x="8590663" y="6041363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6249381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9"/>
          <p:cNvSpPr txBox="1">
            <a:spLocks noGrp="1"/>
          </p:cNvSpPr>
          <p:nvPr>
            <p:ph type="title"/>
          </p:nvPr>
        </p:nvSpPr>
        <p:spPr>
          <a:xfrm rot="5400000">
            <a:off x="5994319" y="2582954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80" name="Google Shape;180;p29"/>
          <p:cNvSpPr txBox="1">
            <a:spLocks noGrp="1"/>
          </p:cNvSpPr>
          <p:nvPr>
            <p:ph type="body" idx="1"/>
          </p:nvPr>
        </p:nvSpPr>
        <p:spPr>
          <a:xfrm rot="5400000">
            <a:off x="1581686" y="-294751"/>
            <a:ext cx="5251449" cy="7060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609585" lvl="0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1pPr>
            <a:lvl2pPr marL="1219170" lvl="1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2pPr>
            <a:lvl3pPr marL="1828754" lvl="2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3pPr>
            <a:lvl4pPr marL="2438339" lvl="3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4pPr>
            <a:lvl5pPr marL="3047924" lvl="4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5pPr>
            <a:lvl6pPr marL="3657509" lvl="5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6pPr>
            <a:lvl7pPr marL="4267093" lvl="6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7pPr>
            <a:lvl8pPr marL="4876678" lvl="7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8pPr>
            <a:lvl9pPr marL="5486263" lvl="8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>
            <a:endParaRPr/>
          </a:p>
        </p:txBody>
      </p:sp>
      <p:sp>
        <p:nvSpPr>
          <p:cNvPr id="181" name="Google Shape;181;p29"/>
          <p:cNvSpPr txBox="1">
            <a:spLocks noGrp="1"/>
          </p:cNvSpPr>
          <p:nvPr>
            <p:ph type="dt" idx="10"/>
          </p:nvPr>
        </p:nvSpPr>
        <p:spPr>
          <a:xfrm>
            <a:off x="7205133" y="6041363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82" name="Google Shape;182;p29"/>
          <p:cNvSpPr txBox="1">
            <a:spLocks noGrp="1"/>
          </p:cNvSpPr>
          <p:nvPr>
            <p:ph type="ftr" idx="11"/>
          </p:nvPr>
        </p:nvSpPr>
        <p:spPr>
          <a:xfrm>
            <a:off x="677334" y="6041363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83" name="Google Shape;183;p29"/>
          <p:cNvSpPr txBox="1">
            <a:spLocks noGrp="1"/>
          </p:cNvSpPr>
          <p:nvPr>
            <p:ph type="sldNum" idx="12"/>
          </p:nvPr>
        </p:nvSpPr>
        <p:spPr>
          <a:xfrm>
            <a:off x="8590663" y="6041363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14089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5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5"/>
          <p:cNvSpPr txBox="1">
            <a:spLocks noGrp="1"/>
          </p:cNvSpPr>
          <p:nvPr>
            <p:ph type="body" idx="1"/>
          </p:nvPr>
        </p:nvSpPr>
        <p:spPr>
          <a:xfrm>
            <a:off x="677333" y="2160590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609585" lvl="0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1pPr>
            <a:lvl2pPr marL="1219170" lvl="1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2pPr>
            <a:lvl3pPr marL="1828754" lvl="2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3pPr>
            <a:lvl4pPr marL="2438339" lvl="3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4pPr>
            <a:lvl5pPr marL="3047924" lvl="4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5pPr>
            <a:lvl6pPr marL="3657509" lvl="5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6pPr>
            <a:lvl7pPr marL="4267093" lvl="6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7pPr>
            <a:lvl8pPr marL="4876678" lvl="7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8pPr>
            <a:lvl9pPr marL="5486263" lvl="8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>
            <a:endParaRPr/>
          </a:p>
        </p:txBody>
      </p:sp>
      <p:sp>
        <p:nvSpPr>
          <p:cNvPr id="87" name="Google Shape;87;p15"/>
          <p:cNvSpPr txBox="1">
            <a:spLocks noGrp="1"/>
          </p:cNvSpPr>
          <p:nvPr>
            <p:ph type="body" idx="2"/>
          </p:nvPr>
        </p:nvSpPr>
        <p:spPr>
          <a:xfrm>
            <a:off x="5089970" y="2160590"/>
            <a:ext cx="4184033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609585" lvl="0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1pPr>
            <a:lvl2pPr marL="1219170" lvl="1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2pPr>
            <a:lvl3pPr marL="1828754" lvl="2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3pPr>
            <a:lvl4pPr marL="2438339" lvl="3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4pPr>
            <a:lvl5pPr marL="3047924" lvl="4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5pPr>
            <a:lvl6pPr marL="3657509" lvl="5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6pPr>
            <a:lvl7pPr marL="4267093" lvl="6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7pPr>
            <a:lvl8pPr marL="4876678" lvl="7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8pPr>
            <a:lvl9pPr marL="5486263" lvl="8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>
            <a:endParaRPr/>
          </a:p>
        </p:txBody>
      </p:sp>
      <p:sp>
        <p:nvSpPr>
          <p:cNvPr id="88" name="Google Shape;88;p15"/>
          <p:cNvSpPr txBox="1">
            <a:spLocks noGrp="1"/>
          </p:cNvSpPr>
          <p:nvPr>
            <p:ph type="dt" idx="10"/>
          </p:nvPr>
        </p:nvSpPr>
        <p:spPr>
          <a:xfrm>
            <a:off x="7205133" y="6041363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5"/>
          <p:cNvSpPr txBox="1">
            <a:spLocks noGrp="1"/>
          </p:cNvSpPr>
          <p:nvPr>
            <p:ph type="ftr" idx="11"/>
          </p:nvPr>
        </p:nvSpPr>
        <p:spPr>
          <a:xfrm>
            <a:off x="677334" y="6041363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5"/>
          <p:cNvSpPr txBox="1">
            <a:spLocks noGrp="1"/>
          </p:cNvSpPr>
          <p:nvPr>
            <p:ph type="sldNum" idx="12"/>
          </p:nvPr>
        </p:nvSpPr>
        <p:spPr>
          <a:xfrm>
            <a:off x="8590663" y="6041363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110279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6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Trebuchet MS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6"/>
          <p:cNvSpPr txBox="1">
            <a:spLocks noGrp="1"/>
          </p:cNvSpPr>
          <p:nvPr>
            <p:ph type="body" idx="1"/>
          </p:nvPr>
        </p:nvSpPr>
        <p:spPr>
          <a:xfrm>
            <a:off x="677334" y="2160590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609585" lvl="0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1pPr>
            <a:lvl2pPr marL="1219170" lvl="1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2pPr>
            <a:lvl3pPr marL="1828754" lvl="2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3pPr>
            <a:lvl4pPr marL="2438339" lvl="3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4pPr>
            <a:lvl5pPr marL="3047924" lvl="4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5pPr>
            <a:lvl6pPr marL="3657509" lvl="5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6pPr>
            <a:lvl7pPr marL="4267093" lvl="6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7pPr>
            <a:lvl8pPr marL="4876678" lvl="7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8pPr>
            <a:lvl9pPr marL="5486263" lvl="8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>
            <a:endParaRPr/>
          </a:p>
        </p:txBody>
      </p:sp>
      <p:sp>
        <p:nvSpPr>
          <p:cNvPr id="94" name="Google Shape;94;p16"/>
          <p:cNvSpPr txBox="1">
            <a:spLocks noGrp="1"/>
          </p:cNvSpPr>
          <p:nvPr>
            <p:ph type="dt" idx="10"/>
          </p:nvPr>
        </p:nvSpPr>
        <p:spPr>
          <a:xfrm>
            <a:off x="7205133" y="6041363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6"/>
          <p:cNvSpPr txBox="1">
            <a:spLocks noGrp="1"/>
          </p:cNvSpPr>
          <p:nvPr>
            <p:ph type="ftr" idx="11"/>
          </p:nvPr>
        </p:nvSpPr>
        <p:spPr>
          <a:xfrm>
            <a:off x="677334" y="6041363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6"/>
          <p:cNvSpPr txBox="1">
            <a:spLocks noGrp="1"/>
          </p:cNvSpPr>
          <p:nvPr>
            <p:ph type="sldNum" idx="12"/>
          </p:nvPr>
        </p:nvSpPr>
        <p:spPr>
          <a:xfrm>
            <a:off x="8590663" y="6041363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89134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7"/>
          <p:cNvSpPr txBox="1"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Trebuchet MS"/>
              <a:buNone/>
              <a:defRPr sz="4000" b="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7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609585" lvl="0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200"/>
              <a:buNone/>
              <a:defRPr sz="2000">
                <a:solidFill>
                  <a:srgbClr val="7F7F7F"/>
                </a:solidFill>
              </a:defRPr>
            </a:lvl1pPr>
            <a:lvl2pPr marL="1219170" lvl="1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None/>
              <a:defRPr sz="1867">
                <a:solidFill>
                  <a:srgbClr val="888888"/>
                </a:solidFill>
              </a:defRPr>
            </a:lvl2pPr>
            <a:lvl3pPr marL="1828754" lvl="2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000"/>
              <a:buNone/>
              <a:defRPr sz="1600">
                <a:solidFill>
                  <a:srgbClr val="888888"/>
                </a:solidFill>
              </a:defRPr>
            </a:lvl3pPr>
            <a:lvl4pPr marL="2438339" lvl="3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800"/>
              <a:buNone/>
              <a:defRPr sz="1467">
                <a:solidFill>
                  <a:srgbClr val="888888"/>
                </a:solidFill>
              </a:defRPr>
            </a:lvl4pPr>
            <a:lvl5pPr marL="3047924" lvl="4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800"/>
              <a:buNone/>
              <a:defRPr sz="1467">
                <a:solidFill>
                  <a:srgbClr val="888888"/>
                </a:solidFill>
              </a:defRPr>
            </a:lvl5pPr>
            <a:lvl6pPr marL="3657509" lvl="5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800"/>
              <a:buNone/>
              <a:defRPr sz="1467">
                <a:solidFill>
                  <a:srgbClr val="888888"/>
                </a:solidFill>
              </a:defRPr>
            </a:lvl6pPr>
            <a:lvl7pPr marL="4267093" lvl="6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800"/>
              <a:buNone/>
              <a:defRPr sz="1467">
                <a:solidFill>
                  <a:srgbClr val="888888"/>
                </a:solidFill>
              </a:defRPr>
            </a:lvl7pPr>
            <a:lvl8pPr marL="4876678" lvl="7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800"/>
              <a:buNone/>
              <a:defRPr sz="1467">
                <a:solidFill>
                  <a:srgbClr val="888888"/>
                </a:solidFill>
              </a:defRPr>
            </a:lvl8pPr>
            <a:lvl9pPr marL="5486263" lvl="8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800"/>
              <a:buNone/>
              <a:defRPr sz="1467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0" name="Google Shape;100;p17"/>
          <p:cNvSpPr txBox="1">
            <a:spLocks noGrp="1"/>
          </p:cNvSpPr>
          <p:nvPr>
            <p:ph type="dt" idx="10"/>
          </p:nvPr>
        </p:nvSpPr>
        <p:spPr>
          <a:xfrm>
            <a:off x="7205133" y="6041363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7"/>
          <p:cNvSpPr txBox="1">
            <a:spLocks noGrp="1"/>
          </p:cNvSpPr>
          <p:nvPr>
            <p:ph type="ftr" idx="11"/>
          </p:nvPr>
        </p:nvSpPr>
        <p:spPr>
          <a:xfrm>
            <a:off x="677334" y="6041363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7"/>
          <p:cNvSpPr txBox="1">
            <a:spLocks noGrp="1"/>
          </p:cNvSpPr>
          <p:nvPr>
            <p:ph type="sldNum" idx="12"/>
          </p:nvPr>
        </p:nvSpPr>
        <p:spPr>
          <a:xfrm>
            <a:off x="8590663" y="6041363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512129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8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Trebuchet M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8"/>
          <p:cNvSpPr txBox="1">
            <a:spLocks noGrp="1"/>
          </p:cNvSpPr>
          <p:nvPr>
            <p:ph type="body" idx="1"/>
          </p:nvPr>
        </p:nvSpPr>
        <p:spPr>
          <a:xfrm>
            <a:off x="675746" y="2160983"/>
            <a:ext cx="4185623" cy="576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L="609585" lvl="0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400"/>
              <a:buNone/>
              <a:defRPr sz="2400" b="0"/>
            </a:lvl1pPr>
            <a:lvl2pPr marL="1219170" lvl="1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200"/>
              <a:buNone/>
              <a:defRPr sz="2000" b="1"/>
            </a:lvl2pPr>
            <a:lvl3pPr marL="1828754" lvl="2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None/>
              <a:defRPr sz="1867" b="1"/>
            </a:lvl3pPr>
            <a:lvl4pPr marL="2438339" lvl="3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000"/>
              <a:buNone/>
              <a:defRPr sz="1600" b="1"/>
            </a:lvl4pPr>
            <a:lvl5pPr marL="3047924" lvl="4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000"/>
              <a:buNone/>
              <a:defRPr sz="1600" b="1"/>
            </a:lvl5pPr>
            <a:lvl6pPr marL="3657509" lvl="5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000"/>
              <a:buNone/>
              <a:defRPr sz="1600" b="1"/>
            </a:lvl6pPr>
            <a:lvl7pPr marL="4267093" lvl="6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000"/>
              <a:buNone/>
              <a:defRPr sz="1600" b="1"/>
            </a:lvl7pPr>
            <a:lvl8pPr marL="4876678" lvl="7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000"/>
              <a:buNone/>
              <a:defRPr sz="1600" b="1"/>
            </a:lvl8pPr>
            <a:lvl9pPr marL="5486263" lvl="8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000"/>
              <a:buNone/>
              <a:defRPr sz="1600" b="1"/>
            </a:lvl9pPr>
          </a:lstStyle>
          <a:p>
            <a:endParaRPr/>
          </a:p>
        </p:txBody>
      </p:sp>
      <p:sp>
        <p:nvSpPr>
          <p:cNvPr id="106" name="Google Shape;106;p18"/>
          <p:cNvSpPr txBox="1">
            <a:spLocks noGrp="1"/>
          </p:cNvSpPr>
          <p:nvPr>
            <p:ph type="body" idx="2"/>
          </p:nvPr>
        </p:nvSpPr>
        <p:spPr>
          <a:xfrm>
            <a:off x="675746" y="2737246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609585" lvl="0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1pPr>
            <a:lvl2pPr marL="1219170" lvl="1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2pPr>
            <a:lvl3pPr marL="1828754" lvl="2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3pPr>
            <a:lvl4pPr marL="2438339" lvl="3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4pPr>
            <a:lvl5pPr marL="3047924" lvl="4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5pPr>
            <a:lvl6pPr marL="3657509" lvl="5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6pPr>
            <a:lvl7pPr marL="4267093" lvl="6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7pPr>
            <a:lvl8pPr marL="4876678" lvl="7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8pPr>
            <a:lvl9pPr marL="5486263" lvl="8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>
            <a:endParaRPr/>
          </a:p>
        </p:txBody>
      </p:sp>
      <p:sp>
        <p:nvSpPr>
          <p:cNvPr id="107" name="Google Shape;107;p18"/>
          <p:cNvSpPr txBox="1">
            <a:spLocks noGrp="1"/>
          </p:cNvSpPr>
          <p:nvPr>
            <p:ph type="body" idx="3"/>
          </p:nvPr>
        </p:nvSpPr>
        <p:spPr>
          <a:xfrm>
            <a:off x="5088384" y="2160983"/>
            <a:ext cx="4185617" cy="576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L="609585" lvl="0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400"/>
              <a:buNone/>
              <a:defRPr sz="2400" b="0"/>
            </a:lvl1pPr>
            <a:lvl2pPr marL="1219170" lvl="1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200"/>
              <a:buNone/>
              <a:defRPr sz="2000" b="1"/>
            </a:lvl2pPr>
            <a:lvl3pPr marL="1828754" lvl="2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None/>
              <a:defRPr sz="1867" b="1"/>
            </a:lvl3pPr>
            <a:lvl4pPr marL="2438339" lvl="3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000"/>
              <a:buNone/>
              <a:defRPr sz="1600" b="1"/>
            </a:lvl4pPr>
            <a:lvl5pPr marL="3047924" lvl="4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000"/>
              <a:buNone/>
              <a:defRPr sz="1600" b="1"/>
            </a:lvl5pPr>
            <a:lvl6pPr marL="3657509" lvl="5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000"/>
              <a:buNone/>
              <a:defRPr sz="1600" b="1"/>
            </a:lvl6pPr>
            <a:lvl7pPr marL="4267093" lvl="6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000"/>
              <a:buNone/>
              <a:defRPr sz="1600" b="1"/>
            </a:lvl7pPr>
            <a:lvl8pPr marL="4876678" lvl="7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000"/>
              <a:buNone/>
              <a:defRPr sz="1600" b="1"/>
            </a:lvl8pPr>
            <a:lvl9pPr marL="5486263" lvl="8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000"/>
              <a:buNone/>
              <a:defRPr sz="1600" b="1"/>
            </a:lvl9pPr>
          </a:lstStyle>
          <a:p>
            <a:endParaRPr/>
          </a:p>
        </p:txBody>
      </p:sp>
      <p:sp>
        <p:nvSpPr>
          <p:cNvPr id="108" name="Google Shape;108;p18"/>
          <p:cNvSpPr txBox="1">
            <a:spLocks noGrp="1"/>
          </p:cNvSpPr>
          <p:nvPr>
            <p:ph type="body" idx="4"/>
          </p:nvPr>
        </p:nvSpPr>
        <p:spPr>
          <a:xfrm>
            <a:off x="5088385" y="2737246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609585" lvl="0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1pPr>
            <a:lvl2pPr marL="1219170" lvl="1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2pPr>
            <a:lvl3pPr marL="1828754" lvl="2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3pPr>
            <a:lvl4pPr marL="2438339" lvl="3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4pPr>
            <a:lvl5pPr marL="3047924" lvl="4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5pPr>
            <a:lvl6pPr marL="3657509" lvl="5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6pPr>
            <a:lvl7pPr marL="4267093" lvl="6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7pPr>
            <a:lvl8pPr marL="4876678" lvl="7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8pPr>
            <a:lvl9pPr marL="5486263" lvl="8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>
            <a:endParaRPr/>
          </a:p>
        </p:txBody>
      </p:sp>
      <p:sp>
        <p:nvSpPr>
          <p:cNvPr id="109" name="Google Shape;109;p18"/>
          <p:cNvSpPr txBox="1">
            <a:spLocks noGrp="1"/>
          </p:cNvSpPr>
          <p:nvPr>
            <p:ph type="dt" idx="10"/>
          </p:nvPr>
        </p:nvSpPr>
        <p:spPr>
          <a:xfrm>
            <a:off x="7205133" y="6041363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8"/>
          <p:cNvSpPr txBox="1">
            <a:spLocks noGrp="1"/>
          </p:cNvSpPr>
          <p:nvPr>
            <p:ph type="ftr" idx="11"/>
          </p:nvPr>
        </p:nvSpPr>
        <p:spPr>
          <a:xfrm>
            <a:off x="677334" y="6041363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18"/>
          <p:cNvSpPr txBox="1">
            <a:spLocks noGrp="1"/>
          </p:cNvSpPr>
          <p:nvPr>
            <p:ph type="sldNum" idx="12"/>
          </p:nvPr>
        </p:nvSpPr>
        <p:spPr>
          <a:xfrm>
            <a:off x="8590663" y="6041363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899532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9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19"/>
          <p:cNvSpPr txBox="1">
            <a:spLocks noGrp="1"/>
          </p:cNvSpPr>
          <p:nvPr>
            <p:ph type="dt" idx="10"/>
          </p:nvPr>
        </p:nvSpPr>
        <p:spPr>
          <a:xfrm>
            <a:off x="7205133" y="6041363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19"/>
          <p:cNvSpPr txBox="1">
            <a:spLocks noGrp="1"/>
          </p:cNvSpPr>
          <p:nvPr>
            <p:ph type="ftr" idx="11"/>
          </p:nvPr>
        </p:nvSpPr>
        <p:spPr>
          <a:xfrm>
            <a:off x="677334" y="6041363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19"/>
          <p:cNvSpPr txBox="1">
            <a:spLocks noGrp="1"/>
          </p:cNvSpPr>
          <p:nvPr>
            <p:ph type="sldNum" idx="12"/>
          </p:nvPr>
        </p:nvSpPr>
        <p:spPr>
          <a:xfrm>
            <a:off x="8590663" y="6041363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012254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0"/>
          <p:cNvSpPr txBox="1">
            <a:spLocks noGrp="1"/>
          </p:cNvSpPr>
          <p:nvPr>
            <p:ph type="dt" idx="10"/>
          </p:nvPr>
        </p:nvSpPr>
        <p:spPr>
          <a:xfrm>
            <a:off x="7205133" y="6041363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20"/>
          <p:cNvSpPr txBox="1">
            <a:spLocks noGrp="1"/>
          </p:cNvSpPr>
          <p:nvPr>
            <p:ph type="ftr" idx="11"/>
          </p:nvPr>
        </p:nvSpPr>
        <p:spPr>
          <a:xfrm>
            <a:off x="677334" y="6041363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20"/>
          <p:cNvSpPr txBox="1">
            <a:spLocks noGrp="1"/>
          </p:cNvSpPr>
          <p:nvPr>
            <p:ph type="sldNum" idx="12"/>
          </p:nvPr>
        </p:nvSpPr>
        <p:spPr>
          <a:xfrm>
            <a:off x="8590663" y="6041363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222797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1"/>
          <p:cNvSpPr txBox="1">
            <a:spLocks noGrp="1"/>
          </p:cNvSpPr>
          <p:nvPr>
            <p:ph type="title"/>
          </p:nvPr>
        </p:nvSpPr>
        <p:spPr>
          <a:xfrm>
            <a:off x="677333" y="1498605"/>
            <a:ext cx="3854528" cy="12784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Trebuchet MS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1"/>
          <p:cNvSpPr txBox="1">
            <a:spLocks noGrp="1"/>
          </p:cNvSpPr>
          <p:nvPr>
            <p:ph type="body" idx="1"/>
          </p:nvPr>
        </p:nvSpPr>
        <p:spPr>
          <a:xfrm>
            <a:off x="4760462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609585" lvl="0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1pPr>
            <a:lvl2pPr marL="1219170" lvl="1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2pPr>
            <a:lvl3pPr marL="1828754" lvl="2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3pPr>
            <a:lvl4pPr marL="2438339" lvl="3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4pPr>
            <a:lvl5pPr marL="3047924" lvl="4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5pPr>
            <a:lvl6pPr marL="3657509" lvl="5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6pPr>
            <a:lvl7pPr marL="4267093" lvl="6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7pPr>
            <a:lvl8pPr marL="4876678" lvl="7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8pPr>
            <a:lvl9pPr marL="5486263" lvl="8" indent="-3979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>
            <a:endParaRPr/>
          </a:p>
        </p:txBody>
      </p:sp>
      <p:sp>
        <p:nvSpPr>
          <p:cNvPr id="124" name="Google Shape;124;p21"/>
          <p:cNvSpPr txBox="1">
            <a:spLocks noGrp="1"/>
          </p:cNvSpPr>
          <p:nvPr>
            <p:ph type="body" idx="2"/>
          </p:nvPr>
        </p:nvSpPr>
        <p:spPr>
          <a:xfrm>
            <a:off x="677333" y="2777070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609585" lvl="0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800"/>
              <a:buNone/>
              <a:defRPr sz="1467"/>
            </a:lvl1pPr>
            <a:lvl2pPr marL="1219170" lvl="1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800"/>
              <a:buNone/>
              <a:defRPr sz="1467"/>
            </a:lvl2pPr>
            <a:lvl3pPr marL="1828754" lvl="2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700"/>
              <a:buNone/>
              <a:defRPr sz="1200"/>
            </a:lvl3pPr>
            <a:lvl4pPr marL="2438339" lvl="3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600"/>
              <a:buNone/>
              <a:defRPr sz="1067"/>
            </a:lvl4pPr>
            <a:lvl5pPr marL="3047924" lvl="4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600"/>
              <a:buNone/>
              <a:defRPr sz="1067"/>
            </a:lvl5pPr>
            <a:lvl6pPr marL="3657509" lvl="5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600"/>
              <a:buNone/>
              <a:defRPr sz="1067"/>
            </a:lvl6pPr>
            <a:lvl7pPr marL="4267093" lvl="6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600"/>
              <a:buNone/>
              <a:defRPr sz="1067"/>
            </a:lvl7pPr>
            <a:lvl8pPr marL="4876678" lvl="7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600"/>
              <a:buNone/>
              <a:defRPr sz="1067"/>
            </a:lvl8pPr>
            <a:lvl9pPr marL="5486263" lvl="8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600"/>
              <a:buNone/>
              <a:defRPr sz="1067"/>
            </a:lvl9pPr>
          </a:lstStyle>
          <a:p>
            <a:endParaRPr/>
          </a:p>
        </p:txBody>
      </p:sp>
      <p:sp>
        <p:nvSpPr>
          <p:cNvPr id="125" name="Google Shape;125;p21"/>
          <p:cNvSpPr txBox="1">
            <a:spLocks noGrp="1"/>
          </p:cNvSpPr>
          <p:nvPr>
            <p:ph type="dt" idx="10"/>
          </p:nvPr>
        </p:nvSpPr>
        <p:spPr>
          <a:xfrm>
            <a:off x="7205133" y="6041363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21"/>
          <p:cNvSpPr txBox="1">
            <a:spLocks noGrp="1"/>
          </p:cNvSpPr>
          <p:nvPr>
            <p:ph type="ftr" idx="11"/>
          </p:nvPr>
        </p:nvSpPr>
        <p:spPr>
          <a:xfrm>
            <a:off x="677334" y="6041363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21"/>
          <p:cNvSpPr txBox="1">
            <a:spLocks noGrp="1"/>
          </p:cNvSpPr>
          <p:nvPr>
            <p:ph type="sldNum" idx="12"/>
          </p:nvPr>
        </p:nvSpPr>
        <p:spPr>
          <a:xfrm>
            <a:off x="8590663" y="6041363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3516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2"/>
          <p:cNvSpPr txBox="1">
            <a:spLocks noGrp="1"/>
          </p:cNvSpPr>
          <p:nvPr>
            <p:ph type="title"/>
          </p:nvPr>
        </p:nvSpPr>
        <p:spPr>
          <a:xfrm>
            <a:off x="677333" y="4800601"/>
            <a:ext cx="8596667" cy="566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Trebuchet MS"/>
              <a:buNone/>
              <a:defRPr sz="2400" b="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22"/>
          <p:cNvSpPr>
            <a:spLocks noGrp="1"/>
          </p:cNvSpPr>
          <p:nvPr>
            <p:ph type="pic" idx="2"/>
          </p:nvPr>
        </p:nvSpPr>
        <p:spPr>
          <a:xfrm>
            <a:off x="677334" y="609601"/>
            <a:ext cx="8596668" cy="3845719"/>
          </a:xfrm>
          <a:prstGeom prst="rect">
            <a:avLst/>
          </a:prstGeom>
          <a:noFill/>
          <a:ln>
            <a:noFill/>
          </a:ln>
        </p:spPr>
      </p:sp>
      <p:sp>
        <p:nvSpPr>
          <p:cNvPr id="131" name="Google Shape;131;p22"/>
          <p:cNvSpPr txBox="1">
            <a:spLocks noGrp="1"/>
          </p:cNvSpPr>
          <p:nvPr>
            <p:ph type="body" idx="1"/>
          </p:nvPr>
        </p:nvSpPr>
        <p:spPr>
          <a:xfrm>
            <a:off x="677333" y="5367337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609585" lvl="0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700"/>
              <a:buNone/>
              <a:defRPr sz="1200"/>
            </a:lvl1pPr>
            <a:lvl2pPr marL="1219170" lvl="1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700"/>
              <a:buNone/>
              <a:defRPr sz="1200"/>
            </a:lvl2pPr>
            <a:lvl3pPr marL="1828754" lvl="2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600"/>
              <a:buNone/>
              <a:defRPr sz="1067"/>
            </a:lvl3pPr>
            <a:lvl4pPr marL="2438339" lvl="3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500"/>
              <a:buNone/>
              <a:defRPr sz="933"/>
            </a:lvl4pPr>
            <a:lvl5pPr marL="3047924" lvl="4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500"/>
              <a:buNone/>
              <a:defRPr sz="933"/>
            </a:lvl5pPr>
            <a:lvl6pPr marL="3657509" lvl="5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500"/>
              <a:buNone/>
              <a:defRPr sz="933"/>
            </a:lvl6pPr>
            <a:lvl7pPr marL="4267093" lvl="6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500"/>
              <a:buNone/>
              <a:defRPr sz="933"/>
            </a:lvl7pPr>
            <a:lvl8pPr marL="4876678" lvl="7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500"/>
              <a:buNone/>
              <a:defRPr sz="933"/>
            </a:lvl8pPr>
            <a:lvl9pPr marL="5486263" lvl="8" indent="-304792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500"/>
              <a:buNone/>
              <a:defRPr sz="933"/>
            </a:lvl9pPr>
          </a:lstStyle>
          <a:p>
            <a:endParaRPr/>
          </a:p>
        </p:txBody>
      </p:sp>
      <p:sp>
        <p:nvSpPr>
          <p:cNvPr id="132" name="Google Shape;132;p22"/>
          <p:cNvSpPr txBox="1">
            <a:spLocks noGrp="1"/>
          </p:cNvSpPr>
          <p:nvPr>
            <p:ph type="dt" idx="10"/>
          </p:nvPr>
        </p:nvSpPr>
        <p:spPr>
          <a:xfrm>
            <a:off x="7205133" y="6041363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22"/>
          <p:cNvSpPr txBox="1">
            <a:spLocks noGrp="1"/>
          </p:cNvSpPr>
          <p:nvPr>
            <p:ph type="ftr" idx="11"/>
          </p:nvPr>
        </p:nvSpPr>
        <p:spPr>
          <a:xfrm>
            <a:off x="677334" y="6041363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22"/>
          <p:cNvSpPr txBox="1">
            <a:spLocks noGrp="1"/>
          </p:cNvSpPr>
          <p:nvPr>
            <p:ph type="sldNum" idx="12"/>
          </p:nvPr>
        </p:nvSpPr>
        <p:spPr>
          <a:xfrm>
            <a:off x="8590663" y="6041363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582765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1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2" name="Google Shape;52;p13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3" name="Google Shape;53;p13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54" name="Google Shape;54;p1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411"/>
              </a:schemeClr>
            </a:solidFill>
            <a:ln>
              <a:noFill/>
            </a:ln>
          </p:spPr>
        </p:sp>
        <p:sp>
          <p:nvSpPr>
            <p:cNvPr id="55" name="Google Shape;55;p13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56" name="Google Shape;56;p1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1372"/>
              </a:schemeClr>
            </a:solidFill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endParaRPr sz="14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" name="Google Shape;57;p13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411"/>
              </a:srgbClr>
            </a:solidFill>
            <a:ln>
              <a:noFill/>
            </a:ln>
          </p:spPr>
        </p:sp>
        <p:sp>
          <p:nvSpPr>
            <p:cNvPr id="58" name="Google Shape;58;p13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411"/>
              </a:srgbClr>
            </a:solidFill>
            <a:ln>
              <a:noFill/>
            </a:ln>
          </p:spPr>
        </p:sp>
        <p:sp>
          <p:nvSpPr>
            <p:cNvPr id="59" name="Google Shape;59;p13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313"/>
              </a:schemeClr>
            </a:solidFill>
            <a:ln>
              <a:noFill/>
            </a:ln>
          </p:spPr>
        </p:sp>
        <p:sp>
          <p:nvSpPr>
            <p:cNvPr id="60" name="Google Shape;60;p13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endParaRPr sz="14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Google Shape;61;p13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4313"/>
              </a:schemeClr>
            </a:solidFill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endParaRPr sz="14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2" name="Google Shape;62;p13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body" idx="1"/>
          </p:nvPr>
        </p:nvSpPr>
        <p:spPr>
          <a:xfrm>
            <a:off x="677334" y="2160590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Char char="►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921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794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Char char="►"/>
              <a:defRPr sz="11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730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Noto Sans Symbols"/>
              <a:buChar char="►"/>
              <a:defRPr sz="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730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Noto Sans Symbols"/>
              <a:buChar char="►"/>
              <a:defRPr sz="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730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Noto Sans Symbols"/>
              <a:buChar char="►"/>
              <a:defRPr sz="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730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Noto Sans Symbols"/>
              <a:buChar char="►"/>
              <a:defRPr sz="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730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Noto Sans Symbols"/>
              <a:buChar char="►"/>
              <a:defRPr sz="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730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Noto Sans Symbols"/>
              <a:buChar char="►"/>
              <a:defRPr sz="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dt" idx="10"/>
          </p:nvPr>
        </p:nvSpPr>
        <p:spPr>
          <a:xfrm>
            <a:off x="7205133" y="6041363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33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ftr" idx="11"/>
          </p:nvPr>
        </p:nvSpPr>
        <p:spPr>
          <a:xfrm>
            <a:off x="677334" y="6041363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33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sldNum" idx="12"/>
          </p:nvPr>
        </p:nvSpPr>
        <p:spPr>
          <a:xfrm>
            <a:off x="8590663" y="6041363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25862131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elmdale.c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49"/>
          <p:cNvSpPr txBox="1">
            <a:spLocks noGrp="1"/>
          </p:cNvSpPr>
          <p:nvPr>
            <p:ph type="title"/>
          </p:nvPr>
        </p:nvSpPr>
        <p:spPr>
          <a:xfrm>
            <a:off x="886833" y="256400"/>
            <a:ext cx="8596800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pPr>
              <a:buSzPts val="2700"/>
            </a:pPr>
            <a:r>
              <a:rPr lang="en" sz="4133" dirty="0"/>
              <a:t>Election of Directors for 2024</a:t>
            </a:r>
            <a:endParaRPr sz="4133" dirty="0"/>
          </a:p>
        </p:txBody>
      </p:sp>
      <p:sp>
        <p:nvSpPr>
          <p:cNvPr id="313" name="Google Shape;313;p49"/>
          <p:cNvSpPr txBox="1">
            <a:spLocks noGrp="1"/>
          </p:cNvSpPr>
          <p:nvPr>
            <p:ph type="body" idx="1"/>
          </p:nvPr>
        </p:nvSpPr>
        <p:spPr>
          <a:xfrm>
            <a:off x="673573" y="916801"/>
            <a:ext cx="9023321" cy="59045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pPr marL="76198" indent="0">
              <a:spcBef>
                <a:spcPts val="0"/>
              </a:spcBef>
              <a:buNone/>
            </a:pPr>
            <a:r>
              <a:rPr lang="en" sz="2133" b="1" dirty="0"/>
              <a:t>Current Directors Seeking Election Past 2-year term</a:t>
            </a:r>
          </a:p>
          <a:p>
            <a:pPr marL="76198" indent="0">
              <a:spcBef>
                <a:spcPts val="0"/>
              </a:spcBef>
              <a:buNone/>
            </a:pPr>
            <a:r>
              <a:rPr lang="en" sz="2133" b="1" dirty="0"/>
              <a:t> A vote is required.</a:t>
            </a:r>
          </a:p>
          <a:p>
            <a:pPr marL="76198" indent="0">
              <a:spcBef>
                <a:spcPts val="0"/>
              </a:spcBef>
              <a:buNone/>
            </a:pPr>
            <a:endParaRPr sz="2133" dirty="0"/>
          </a:p>
          <a:p>
            <a:pPr marL="685783" indent="-143930">
              <a:spcBef>
                <a:spcPts val="0"/>
              </a:spcBef>
              <a:buSzPts val="1700"/>
              <a:buFont typeface="Noto Sans Symbols"/>
              <a:buChar char="●"/>
            </a:pPr>
            <a:r>
              <a:rPr lang="en-US" sz="2133" dirty="0"/>
              <a:t>Ted Cohen Member at Large (nominated by Aaron Burry)</a:t>
            </a:r>
          </a:p>
          <a:p>
            <a:pPr marL="685783" indent="-143930">
              <a:spcBef>
                <a:spcPts val="0"/>
              </a:spcBef>
              <a:buSzPts val="1700"/>
              <a:buFont typeface="Noto Sans Symbols"/>
              <a:buChar char="●"/>
            </a:pPr>
            <a:r>
              <a:rPr lang="en-CA" sz="2133" dirty="0"/>
              <a:t>Dean Purdon President/Treasurer (nominated by Carol Fetterly)</a:t>
            </a:r>
          </a:p>
          <a:p>
            <a:pPr marL="685783" indent="-143930">
              <a:spcBef>
                <a:spcPts val="0"/>
              </a:spcBef>
              <a:buSzPts val="1700"/>
              <a:buFont typeface="Noto Sans Symbols"/>
              <a:buChar char="●"/>
            </a:pPr>
            <a:r>
              <a:rPr lang="en" sz="2133" dirty="0"/>
              <a:t>Joel Diener </a:t>
            </a:r>
            <a:r>
              <a:rPr lang="en-US" sz="2133" dirty="0"/>
              <a:t>Member at Large </a:t>
            </a:r>
            <a:r>
              <a:rPr lang="en" sz="2133" dirty="0"/>
              <a:t>(nominated by Caroline Pope)</a:t>
            </a:r>
            <a:endParaRPr sz="2133" dirty="0"/>
          </a:p>
          <a:p>
            <a:pPr marL="685783" indent="-143930">
              <a:spcBef>
                <a:spcPts val="0"/>
              </a:spcBef>
              <a:buSzPts val="1700"/>
              <a:buChar char="●"/>
            </a:pPr>
            <a:r>
              <a:rPr lang="en" sz="2133" dirty="0"/>
              <a:t>Catherine Wood Vice President (nominated by Elsbeth Vaino)</a:t>
            </a:r>
          </a:p>
          <a:p>
            <a:pPr marL="76198" indent="0">
              <a:spcBef>
                <a:spcPts val="0"/>
              </a:spcBef>
              <a:buNone/>
            </a:pPr>
            <a:endParaRPr sz="2133" dirty="0"/>
          </a:p>
          <a:p>
            <a:pPr marL="76198" indent="0">
              <a:spcBef>
                <a:spcPts val="0"/>
              </a:spcBef>
              <a:buNone/>
            </a:pPr>
            <a:r>
              <a:rPr lang="en" sz="2133" b="1" dirty="0"/>
              <a:t>Directors </a:t>
            </a:r>
            <a:r>
              <a:rPr lang="en-CA" sz="2133" b="1" dirty="0"/>
              <a:t>entering their 2nd-year term</a:t>
            </a:r>
          </a:p>
          <a:p>
            <a:pPr marL="76198" indent="0">
              <a:spcBef>
                <a:spcPts val="0"/>
              </a:spcBef>
              <a:buNone/>
            </a:pPr>
            <a:r>
              <a:rPr lang="en-CA" sz="2133" b="1" dirty="0"/>
              <a:t> No vote is required.</a:t>
            </a:r>
          </a:p>
          <a:p>
            <a:pPr marL="76198" indent="0">
              <a:spcBef>
                <a:spcPts val="0"/>
              </a:spcBef>
              <a:buNone/>
            </a:pPr>
            <a:endParaRPr sz="2133" dirty="0"/>
          </a:p>
          <a:p>
            <a:pPr marL="685783" indent="-143930">
              <a:spcBef>
                <a:spcPts val="0"/>
              </a:spcBef>
              <a:buSzPts val="1700"/>
              <a:buChar char="●"/>
            </a:pPr>
            <a:r>
              <a:rPr lang="en" sz="2133" dirty="0"/>
              <a:t> Barb Fischer </a:t>
            </a:r>
            <a:r>
              <a:rPr lang="en-US" sz="2133" dirty="0"/>
              <a:t>Member at Large </a:t>
            </a:r>
            <a:endParaRPr sz="2133" dirty="0"/>
          </a:p>
          <a:p>
            <a:pPr marL="685783" indent="-143930">
              <a:spcBef>
                <a:spcPts val="0"/>
              </a:spcBef>
              <a:buSzPts val="1700"/>
              <a:buFont typeface="Noto Sans Symbols"/>
              <a:buChar char="●"/>
            </a:pPr>
            <a:r>
              <a:rPr lang="en" sz="2133" dirty="0"/>
              <a:t> Chris Cobb Secretary</a:t>
            </a:r>
            <a:endParaRPr sz="2133" dirty="0"/>
          </a:p>
          <a:p>
            <a:pPr marL="685783" indent="-143930">
              <a:spcBef>
                <a:spcPts val="0"/>
              </a:spcBef>
              <a:buSzPts val="1700"/>
              <a:buFont typeface="Noto Sans Symbols"/>
              <a:buChar char="●"/>
            </a:pPr>
            <a:r>
              <a:rPr lang="en" sz="2133" dirty="0"/>
              <a:t> Paul Cormack</a:t>
            </a:r>
            <a:r>
              <a:rPr lang="en-US" sz="2133" dirty="0"/>
              <a:t> Member at Large </a:t>
            </a:r>
            <a:endParaRPr lang="en" sz="2133" dirty="0"/>
          </a:p>
          <a:p>
            <a:pPr marL="685783" indent="-143930">
              <a:spcBef>
                <a:spcPts val="0"/>
              </a:spcBef>
              <a:buSzPts val="1700"/>
              <a:buFont typeface="Noto Sans Symbols"/>
              <a:buChar char="●"/>
            </a:pPr>
            <a:endParaRPr sz="2133" dirty="0"/>
          </a:p>
          <a:p>
            <a:pPr marL="0" indent="0">
              <a:buNone/>
            </a:pPr>
            <a:r>
              <a:rPr lang="en-CA" b="1" dirty="0"/>
              <a:t>Members wishing to join the board are required to be nominated by a current Member via email to  </a:t>
            </a:r>
            <a:r>
              <a:rPr lang="en-CA" b="1" dirty="0">
                <a:hlinkClick r:id="rId3"/>
              </a:rPr>
              <a:t>info@elmdale.ca</a:t>
            </a:r>
            <a:r>
              <a:rPr lang="en-CA" b="1" dirty="0"/>
              <a:t>. Emails will be posted at the club prior to the AGM.</a:t>
            </a:r>
            <a:endParaRPr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124</Words>
  <Application>Microsoft Office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Noto Sans Symbols</vt:lpstr>
      <vt:lpstr>Trebuchet MS</vt:lpstr>
      <vt:lpstr>Facet</vt:lpstr>
      <vt:lpstr>Election of Directors for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 User</dc:creator>
  <cp:lastModifiedBy>Acer User</cp:lastModifiedBy>
  <cp:revision>2</cp:revision>
  <dcterms:created xsi:type="dcterms:W3CDTF">2023-09-11T16:12:22Z</dcterms:created>
  <dcterms:modified xsi:type="dcterms:W3CDTF">2023-09-11T16:14:09Z</dcterms:modified>
</cp:coreProperties>
</file>